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k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72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Экинчи Уул жоголуп, табылды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Викторина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Экинчи уулу кайтып келгенде атасы кандай мамиле кылды?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экинчи уулун кууп чыкты.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экинчи уулун урду.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экинчи уулун көргөн жок.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экинчи уулун кубануу менен тосуп алды.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Ал экинчи уулун кубануу менен тосуп алды.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81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Он миң талантка карыз болгон карыз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«Мен сага кандай ырайым кылсам, сен да кулуңа ырайым кылышың керек эмес беле?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Падышага он миң талант карыз болгон бир киши бар эле. Падыша ал кишиге боору ооруп, карызды кечти.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ал киши сыртка чыкканда, ага жүз динар карызы бар кызматчыларынын бирин таап алды. Ал аны кармап, ага ачууланды. "Мага карызыңды төлө!"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ал кызматташын түрмөгө ыргытып жиберди. Падыша бул кабарды башка кулунан уккан.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падыша ачууланып, кулун кайра чакырды. «Мен сенин карызыңдын баарын жок кылдым, анткени сен мага сурангансың. Мен сага кандай ырайым кылсам, сен да кызматташтарыңа ырайым кылышың керек эмес беле?»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Ыйса: «Асмандагы Атабыз силерди кечиргендей, силер да бири-бириңерди кечиргиле»,— деген.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Кызматчы он миң таланттын өтө чоң карызынан кутулду.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ага жүз динар карыз болгон кызматташын кечирген жок.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Бул шүгүрсүз мамиле.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да кечирилдик жана Ыйса аркылуу ырайым менен куткарылдык.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ырайымыбызды унутпасак, бизге жамандык кылгандарды кечиришибиз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Иса деген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 кечирген жана акырына чейин сүйгөн.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Канча акчаны падыша жазып алган??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жүз динарий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эки жүз динарий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жүз 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миң 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он миң талант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4000"/>
              <a:t>Анткени менин бул уулум өлгөн эле, кайра тирилди. ал жоголгон жана табылды“. Ошентип, алар майрамдай башташты.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«Мен сага кандай ырайым кылсам, сен да кулуңа ырайым кылышың керек эмес беле?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№82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Дөөттүн Уулуна Осанна!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Анын алдынан чыккан эл менен артынан келгендер: «Дөөттүн Уулуна Осанна!» — деп кыйкырып жатышты. «Теңирдин атынан келе жаткан алкыш!» "Эң бийикте Хосанна!"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Иерусалимге жакындаганда, эки шакиртин жиберип: «Айылга баргыла, анын жанынан эшекти көрөсүңөр. Аларды чечип, мага алып кел»,— деди.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Эки шакирт айылга кирип, Ыйса айткандай кылышты.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эшекти табышты. «Теңир аларга керек». Анан ээси аларды дароо жөнөттү.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эшекке минип отуруп, Иерусалимге кирди. Анын алдынан чыккан эл: «Дөөттүн Уулуна Осанна!» — деп кыйкырышты.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Ыйсанын эшектин баласын мингени жана эл аны тосуп алганы Ыйык Китепте жазылган пайгамбарлыкка ылайык жасалган. Бирок бул тууралуу эч ким билчү эмес.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«Иса эшектин тайын минип, эл кыйкырды: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«Дөөттүн Уулуна Осанна!»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Алардын баары Ыйык Китепте пайгамбарлык кылынган.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тил алуу менен жашаган,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Ыйык Китепте жазылгандай.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 ээрчигендер да баш ийишибиз керек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сөзү кылдат.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биздин даңктоого жана даңкка татыктуу Падышабыз.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y">
                <a:solidFill>
                  <a:schemeClr val="tx1">
                    <a:lumMod val="50000"/>
                    <a:lumOff val="50000"/>
                  </a:schemeClr>
                </a:solidFill>
              </a:rPr>
              <a:t>№ 73 Кудайдын Сөзү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400"/>
              <a:t>Ыйса Лазарды өлгөндөрдүн арасынан тирилтет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Иерусалимге эмне минип кирген?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эшектин төлү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жылкынын баласы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пилдин баласы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төөнүн баласы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эшектин төлү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Анын алдынан чыккан эл менен артынан келгендер: «Дөөттүн Уулуна Осанна!» — деп кыйкырып жатышты. «Теңирдин атынан келе жаткан алкыш!» "Эң бийикте Хосанна!"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№83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Менин үйүм сыйынуучу үй.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Аларга: «Менин үйүм сыйынуу үйү деп аталат» деп жазылган, бирок силер аны «каракчылардын уясына» айлантып жатасыңар».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Иерусалимдеги ийбадатканага кирди. Ибадаткананын ичинде көптөгөн соодагерлер жана акча алмаштыруучулар бар эле.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акча алмаштыруучулардын үстөлдөрүн жана көгүчкөн саткандардын отургучтарын оодарып салды. Ал жерде сатып жаткандардын баарын айдап жүргөн.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ачууланып: «Менин үйүм сыйынуу үйү деп аталат, бирок сен аны каракчылардын уясына айлантып жатасың»,— деп жазылган.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ибадатканада соодагерлерди кууп чыгып, ийбадатканада оорулууларды айыктырды.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Ибадаткана, чиркөө, Кудайга сыйынуу жана сыйынуу үчүн жер.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аны соода жайына айландырган элге ачууланган.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Чиркөөгө эмне үчүн келесиң?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Чиркөөдө Кудайга сыйынуу жана сыйынуу менен жолугуу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чиркөөнүн ээси. Ыйса биздин сыйынуубузду жана тиленүүлөрүбүздү чиркөөдөн кабыл алган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Ыйса ага: «Мен тирилүүмүн жана өмүрмүн. Мага ишенген адам өлсө да, жашайт.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жана Мага ишенген адам эч качан өлбөйт. Буга ишенесиңби?"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ийбадатканадан кимди кууп чыккан?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еврейлер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Бутпарастар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Ыйык кызмат кылуучу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Соодагерлер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Соодагерлер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Аларга: «Менин үйүм сыйынуу үйү деп аталат» деп жазылган, бирок силер аны «каракчылардын уясына» айлантып жатасыңар».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№84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Ыйса шакирттеринин бутун жууган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Мен, силердин Теңириңер жана Устатыңар, бутуңарды жуугандан кийин, силер да бири-бириңердин бутуңарды жуугула.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шакирттери менен акыркы кечки тамакты ичкен. Ыйса бул анын шакирттери менен акыркы тамагы экенин билген.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күтүлбөгөн жерден бассейнге суу алып келип, шакирттеринин бутун жууй баштады.</a:t>
            </a:r>
            <a:r xmlns:a="http://schemas.openxmlformats.org/drawingml/2006/main">
              <a:rPr lang="k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Кезек Петирге келгенде, Петир: "Эмне үчүн Теңир биздин бутубузду жууйт? Мен жуубайм!"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жооп берди. – Бутуңду жуубасам, сенин да, менин да ишим жок, балким азыр жакшы түшүнбөйсүң, бирок бир күнү түшүнөсүң.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Үлгү болсун деп бутуңарды жуудум, мындан ары бири-бириңердин бутуңарды жууп, бири-бириңерге кызмат кылган инсандардан болгула.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Бул дүйнөдө төмөн адамдар жогоркуларга кызмат кылышат, бирок, тескерисинче, Ыйса шакирттеринин бутун жууп, багынган.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анын жашоосу биз үчүн.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Эгерде биз Ыйсанын шакирттери болсок, анда жогору жакта мамиле кылууну каалабай, бири-бирибизге төмөнкү жерде кызмат кылганыбызга кубанычта болушубуз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күнү Ыйсага кабар келди. «Лазар ооруп жатат. Сураныч, тезирээк келип, аны айыктырыңыз”.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болуп саналат..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эң бийик адам, бирок ал эң төмөнкү жерге келип, баарыбызга кызмат кылууга даяр.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Ким Ыйсага бутун жууп койгон жок?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Жүйүт Искариот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Петир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Мен, силердин Теңириңер жана Устатыңар, бутуңарды жуугандан кийин, силер да бири-бириңердин бутуңарды жуугула.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№85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Ыйса Тоодо тиленип жатат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Бир аз ары барып, жүзтөмөндөп жыгылып: «Атам, эгер мүмкүн болсо, бул чөйчөк менден алынсын. Бирок мен каалагандай эмес, Сен каалагандай»,— деп сыйынды.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Кечки тамактан кийин Ыйса шакирттери менен Гетсемани деген жерге барды.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шакирттерине мындай деди: «Жаным өлүмгө чейин кайгыга толуп кетти. Ушул жерде калып, мени менен сергек болгула».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«Атам, эгер мүмкүн болсо, бул чөйчөк Менден алынсын, бирок мен каалагандай эмес, Сен каалагандай». Ыйса чын жүрөктөн тиленген. Бирок шакирттери катуу уйкуга кетишти.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шакирттерин ойготуп: «Мени менен бир саат сергек тура албайсыңарбы? Кара. Мына, менин чыккынчым мени кармаш үчүн келди».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Акырында Ыйса аны кармоо үчүн келген адамдардын артынан жөнөдү. Кудай каалагандай айкаш жыгачта биздин күнөөлөрүбүздү төлөш үчүн өлүү керек болчу.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Ыйса келгенге чейин өлдү.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үчүн айкаш жыгачта биздин күнөөлөрүбүздү төлөш үчүн өлүү азаптуу болгон, бирок ал толугу менен тил алчаак болгон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бул Кудайдын эрки болчу.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Биринчиден, жашообузда меники эмес, Кудайдын эрки аткарылат деп үмүттөнүшүбүз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lang="k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болуп саналат..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бул жерде күнөөсүз, анткени ал Кудайдын эркин толугу менен аткарат.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камакка алынганга чейин кайда тиленген?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Иерусалимдеги ийбадатканада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Гетсемани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Марктын үстүнкү бөлмөсү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Галилея көлү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Гетсемани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Бир аз ары барып, жүзтөмөндөп жыгылып: «Атам, эгер мүмкүн болсо, бул чөйчөк менден алынсын. Бирок мен каалагандай эмес, Сен каалагандай»,— деп сыйынды.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№86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Ыйса айкаш жыгачта өлгөн.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Ыйса катуу үн менен: «Ата, мен өзүмдүн Рухумду сенин колуңа тапшырам», – деди. Муну айткандан кийин ал акыркы демин алды.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Рим аскерлери тарабынан туткунга алынган Ыйса башына тикенектүү таажы кийгизип, шылдыңдалып, айкаш жыгачты көтөрүп, дөбөгө алып барышкан.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Андан кийин, Ыйса эки кылмышкер менен бирге айкаш жыгачка кадалган. Эл карап туруп, башкаруучулар аны шылдыңдап да коюшту.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«Ата, аларды кечир, анткени алар эмне кылып жатышканын билишпейт». Ыйса аны өлтүргөндөр үчүн сыйынган.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Иса: «Бүттү!» — деди. Ошондо Ал башын ийип, рухун берди.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Лазардын эжеси кеч келген Ыйсага: «Иса, сен бул жерде болгондо, менин бир тууганым өлмөк эмес»,— деди.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учурда ийбадаткананын көшөгөсү өйдөдөн ылдыйга чейин экиге бөлүнгөн. Жер титиреп, таштар жарылды. Муну көргөндө Ыйсаны айкаш жыгачка кадаган жоокерлер үрөйлөрү учуп: «Ал, чынында эле, Кудайдын Уулу болчу!» — дешти.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Күнөөсүз Ыйса азап чегип, биз үчүн өлдү жана биздин күнөөлөрүбүздү төлөдү.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Ошондуктан, биз өзүбүзгө акча төлөшүбүз керек эмес.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Ыйсанын аркасында куткарылдык.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Муну бир саамга да унутпашыбыз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айкаш жыгачта биздин күнөөлөрүбүз үчүн өлүү менен бизди куткарган Куткаруучу.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ким менен айкаш жыгачка кадалган?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Шакирттер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Аялдар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Дин кызматкерлери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Кылмышкерлер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Кылмышкерлер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Ыйса катуу үн менен: «Ата, мен өзүмдүн Рухумду сенин колуңа тапшырам», – деди. Муну айткандан кийин ал акыркы демин алды.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87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Бош мүрзө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Ошондо ал артка бурулуп, ошол жерде турган Ыйсаны көрдү, бирок анын Ыйса экенин түшүнгөн жок.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Магдалалык Мариям өлгөн Ыйсаны көрүү үчүн мүрзөгө барган. Бирок мүрзөнүн таш эшиги ачык экен.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Мүрзөдө Ыйсанын денеси болгон эмес. Мариям Ыйсанын сөөгүн бирөө уурдап кетти деп ойлогон.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Периште келип сурады. – Эмнеге ыйлап жатасың? Мариям: «Бирөө Ыйсанын денесин уурдап кетти», - деп жооп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Ыйса: «Мүрзөнүн таш дарбазасын алып сал»,— деди. Ыйса: «Чыг, Лазар», – деп буйрук берди.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артына бурулганда, Ыйса тирүү кайтып келди. Бирок Мариям Ыйсаны тааныган жок. Ал Исанын кайра тирилет деп ойлогон эмес.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«Мариям...» Ыйса чакырганда гана Мариям аны тааныды. «Мырзам, сен чындап эле тирилдиң.» Ыйса өлгөндөн үч күндөн кийин тирилтилген.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Дүйнөдө эч ким өлгөн эмес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жана кайра тирүү.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жалгыз, өлүмдөн тирилткен Ыйса дагы эле тирүү.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Ыйык Китепте Исага ишенгендер да тирилет деп айтылат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сыяктуу.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Андыктан үмүтүбүздү үзбөшүбүз керек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түбөлүк өмүр үчүн.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өлүмдү жеңип, кайра тирилген Жеңиштин Мырзасы.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Мариям мүрзөдө Исанын жок экенин көргөндө эмне деп ойлогон?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тирилген!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Бул Ыйсанын мүрзөсү эмес!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Исанын өлүгүн бирөө уурдап кетти!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Шакирттери Ыйсанын өлүгүн сатып алышты!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Исанын өлүгүн бирөө уурдап кетти!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Ошондо ал артка бурулуп, ошол жерде турган Ыйсаны көрдү, бирок анын Ыйса экенин түшүнгөн жок.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№88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Асманга көтөрүлгөн Ыйса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Муну айткандан кийин, Ыйса алардын көз алдында көтөрүлдү, аны булут алардын көздөрүнөн жашырды.</a:t>
            </a:r>
            <a:r xmlns:a="http://schemas.openxmlformats.org/drawingml/2006/main">
              <a:rPr lang="k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Ыйсанын тирилгенин билбеген шакирттер коркуп, көңүлү калган.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Тирилген Ыйса келип, алардын арасына турду да, аларга колун жана капталын көрсөтүп: «Шектенбегиле, ишенгиле»,— деди.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таң калыштуусу, ал өлгөндөн үч күндөн кийин Лазар сыртка чыгып кеткен. Адамдар муну көрүп сүйүнүп, Кудайды даңкташты.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Андан кийин Ыйса Атасына, Кудайга кайтып барарын айтты жана Ыйык Рухту жиберээрин убада кылды.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Ыйса шакирттерине дүйнөнүн акырына чейин Ага күбө болууну, Жакшы Кабарды жарыялоону жана Сөздү үйрөтүүнү буйруган.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Бул жердеги бардык миссияларын аткаргандан кийин, Ыйса шакирттеринин алдында асманга көтөрүлдү. Ал бизге бир күнү бул жерге кайтып келерин убада кылды.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асманга көтөрүлөр алдында шакирттерине Жакшы Кабарды жердин учу-кыйырына чейин жарыялоону буйруган.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Чиркөө — Ыйсанын шакирттеринин тобу.</a:t>
            </a:r>
            <a:r xmlns:a="http://schemas.openxmlformats.org/drawingml/2006/main">
              <a:rPr lang="k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Ыйсанын шакирттери катары биз бардык жерде Жакшы Кабарды таратышыбыз керек. Жана биз Ыйсанын күбөлөрү болушубуз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дагы эле тирүү, Кудайдын оң жагында отурат жана ал убадалангандай жерге кайтып келет.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Тирилген Ыйса шакирттерине эмнени көрсөткөн?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Колдордо жана буттарда тырмак издери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Тикенек башты белгилейт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Артында камчынын издери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Беттеги көгала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Колдордо жана буттарда тырмак издери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Муну айткандан кийин, Ыйса алардын көз алдында көтөрүлдү, аны булут алардын көздөрүнөн жашырды.</a:t>
            </a:r>
            <a:r xmlns:a="http://schemas.openxmlformats.org/drawingml/2006/main">
              <a:rPr lang="k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№89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Ыйык Рух келди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Алардын баары Ыйык Рухка толуп, Рухтун жардамы менен башка тилдерде сүйлөй башташты.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Шакирттер Ыйса айткандай, Иерусалимде болушкан. Элүүнчү күн майрамы келгенде, баары бир жерде чогулушту.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Лазарды кайра тирилткен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анын сөзү менен.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качандыр бир күнү өлүшүбүз керек, бирок биз Ыйсага ишенгенибиз үчүн тирилишибиз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Сиз тирилүү үмүтү менен жашаган христиан болушуңуз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 маалда катуу шамалдын сокконундай үн келип, алар отурган үйдү бүт каптады.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ар бир адамдын башына оттун тили чыгып, анан баары Ыйык Рухка толуп, башка тилдерде сүйлөй башташты.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Баары таң калганда, Петир аларга Ыйса жана Жакшы Кабар жөнүндө кабар айта баштады.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Адамдар Жакшы Кабарды угуп, өкүнүп, чөмүлтүлгөн. Ошол күнү 3000ден ашуун адам чөмүлтүлгөн.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шакирттерине Ыйык Рухту жиберген.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Ыйык Рух Петирге жакшы кабарды таратуу үчүн акылмандык жана күч берген.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Ыйык Рух Ыйсага ишенгендердин баарынын жүрөгүндө.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Петирге акылмандык жана күч бергендей эле, Ыйык Рух бизге Жакшы Кабарды таратуу үчүн акылмандык жана кайраттуулукту берген адам экенин унутпаңыз.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бизге жардам берүү үчүн ага ишенгендердин баарына Ыйык Рухту жиберет.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Ыйык Рух келгенде алар эмнени угушту?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сурнай үнү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күркүрөгөн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катуу шамалдын согуусу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тиленүүлөрдүн үнү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катуу шамалдын согуусу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Алардын баары Ыйык Рухка толуп, Рухтун жардамы менен башка тилдерде сүйлөй башташты.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№90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Филип Эфиопиялыктарга Инжилди айткан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Анан Филип Ыйык Жазманын дал ошол үзүндүсү менен баштады жана ага Ыйса жөнүндөгү жакшы кабарды айтты.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4000"/>
              <a:t>Анткени менин бул уулум өлгөн эле, кайра тирилди. ал жоголгон жана табылды“. Ошентип, алар майрамдай башташты.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— өлгөндөрдү тирилткен жашоонун кожоюну.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Күндөрдүн биринде Теңирдин периштеси Ыйсага ишенген Филипке: «Түштүккө, жолго — чөлгө бара бер»,— деди.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Ал периште айткандай түштүк чөлгө жөнөдү. Периште аны эмне үчүн жиберди деп таң калды </a:t>
            </a: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убакта Эфиопиянын өлкөсүнүн акчасын башкарган эбнух арабада Исаия пайгамбардын жазгандарын окуп жаткан. Филипп жакындап келип сурады. "Сен эмне окуп жатканыңды түшүнөсүңбү?"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«Кимдир бирөө түшүндүрүп бербесе, мен муну кантип түшүнөм?» деди. Филип Ыйык Жазманын дал ушул үзүндүсү менен баштады жана ага Ыйса жөнүндөгү жакшы кабарды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Эфиопиялык Ыйсаны кабыл алгандан кийин, ал өз өлкөсүнө кубаныч менен кайтып келген. Филип аны ошол жакка алып барганы үчүн Ыйык Рухка ыраазычылык билдирди.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толук түшүнө алган жок, бирок Ыйык Рухтун буйругуна баш ийди. Ошентип, ал эфиопиялыктарга Жакшы Кабарды тарата алган.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Кээде биз түшүнө албаган жагдайга туш болобуз.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Бирок, эгер сен Кудайга ишенсең жана ошол учурда да Ыйык Рухка баш ийсең, сен да ыймандуу адам боло аласың.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Жакшы Кабарды тараткандар.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 жолугууга тийиш болгон мамилени жетектейт.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жолуккан эфиопиялык эбнух эмнени башкарган?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армиянын башында турган.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өз өлкөсүнүн ашпозчусу болгон.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болгон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ичинде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заряд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нын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анын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өлкөнүн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акча.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өлкөнүн сыйынуусун көзөмөлдөгөн.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Ал өз өлкөсүнүн акчасын башкарган.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Анан Филип Ыйык Жазманын дал ошол үзүндүсү менен баштады жана ага Ыйса жөнүндөгү жакшы кабарды айтты.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№91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Шабул Исага жолугат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келгенде Лазар өлгөндөн бери канча күн өттү?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эки күн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үч күн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төрт күн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үч күн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Ал жерге жыгылып, ага: «Шабыл, Шабыл, мени эмнеге куугунтуктап жатасың?» — деген үндү укту.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Ыйсага ишенгендерди жек көргөн Шабыл деген киши болгон, ал чиркөөнү жек көргөн.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Шабул Ыйсаны ушунчалык жек көргөндүктөн, Дамаскка христиандарды кармоо үчүн барган.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сапарында Шамга жакындап калганда, капысынан асмандан бир нур анын айланасын жарк этти. Ал: «Шабыл, Шабыл, мени эмнеге куугунтуктап жатасың?» деген үндү укту.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Шабул: «Сен кимсиң, Теңир? «Мен сен куугунтуктап жаткан Ыйсамын». Шабул Ыйсанын тирүү экенине таң калган. Ал Ыйсаны өлдү деп ойлоду.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Ыйсага жолуккан Шабыл жаңы адам болгон. Ошентип, ал башка элдерге Жакшы Кабарды таратуу үчүн көп эмгектенген жана көптөгөн Ыйык Китепти жазган Элчи Пабыл болду.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Шабул чиркөөнү куугунтуктаган адам болгон, бирок Кудай аны элчи деп атаган.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Ыйсага жолуккан Шабыл мурункуга караганда таптакыр башкача жашоо өткөргөн.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Кандай өзгөрүүлөрдү жасадыңыз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менен жолуккандан бери?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Ыйсага жолуккандар мурункудан башкача жашоо өткөрүшү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Шабул сыяктуу жаман адамдарды кечирип, аларды чакырып, жумушчуларга орноткон.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Шабул эмне үчүн Дамаскка барган?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Христиандарды камакка алуу.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Сапарга чыгуу.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Ибадат кылуу.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Жакшы Кабарды таратуу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Христиандарды камакка алуу.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Ал жерге жыгылып, ага: «Шабыл, Шабыл, мени эмнеге куугунтуктап жатасың?» — деген үндү укту.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Ыйса ага: «Мен тирилүүмүн жана өмүрмүн. Мага ишенген адам өлсө да, жашайт.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жана Мага ишенген адам эч качан өлбөйт. Буга ишенесиңби?"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№92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Пабылдын жакшы досу, Барнаба.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Бирок Барнаба аны алып, элчилерге алып келди. Ал аларга Шабул сапарда Теңирди кантип көргөнүн жана Теңир аны менен сүйлөшкөнүн жана Дамаскта Ыйсанын атынан коркпостон кабар айтканын айтып берди.</a:t>
            </a:r>
            <a:r xmlns:a="http://schemas.openxmlformats.org/drawingml/2006/main">
              <a:rPr lang="k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Ыйса менен жолуккандан кийин, Ыйсанын шакирттерине жолугууну каалаган.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Ыйсанын шакирттери Пабылдан коркушкан. Анткени алар Пабылдын Ыйса менен таанышкандан кийин Ыйсага ишенип калганын билишкен эмес.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Барнаба Пабылга жардам берген. «Ал чындап эле Исага жолугуп, таптакыр өзгөрдү!»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"Мен Пабылдын Дамаскта кабар айтып жүргөнүн да көрдүм, ал жерде ал христиандарды кармоо үчүн барган!" Шакирттер Пабыл менен оңой эле дос болуп калышты.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Ошондон кийин Барнаба менен Пабыл жакшы достошуп, жакшы кабарды чогуу таратуу үчүн дүйнө жүзүн кыдырышкан.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Жыйынды куугунтуктаган Пабыл Ыйсага жолугуп, жаңы адам болгон, бирок эл ага ишенген эмес.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Кудай Барнабаны даярдап, аны жаратты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Пабылдын жакшы кызматташы.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менен Барнабага окшоп, биз ишенимдин жакшы достору болуп, бири-бирибизге жардам беришибиз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бизге кыйынчылыкка кабылганда жардам бере ала турган досун жиберет.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кыйынчылыкка кабылганда ким жардам берген жана дос болгон?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Барнаба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74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Исанын өзгөрүшү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Бирок Барнаба аны алып, элчилерге алып келди. Ал аларга Шабул сапарда Теңирди кантип көргөнүн жана Теңир аны менен сүйлөшкөнүн жана Дамаскта Ыйсанын атынан коркпостон кабар айтканын айтып берди.</a:t>
            </a:r>
            <a:r xmlns:a="http://schemas.openxmlformats.org/drawingml/2006/main">
              <a:rPr lang="k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№93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Кайра тирилген Доркас.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Петир алардын баарын бөлмөдөн чыгарып жиберди. Анан чөгөлөп дуба кылды. Ал өлгөн аялды көздөй бурулуп: «Табита, тур», – деди. Ал көзүн ачып, Петирди көрүп, ордунан отурду.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Ар дайым жакшылык кылып, жакырларга жардам берген Дорка деген шакирт бар эле.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убакта ал ооруп, каза болуп калды. Анын кошуналары абдан капа болуп, Петирди кайра алып келишти.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келгенде, ага жардам бергендердин баары, белекке алган кийимдерин көрсөтүп ыйлап жатышты.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алардын баарын бөлмөдөн чыгарып жиберди. Анан тизе бүгүп дуба кылды.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«Дорка, тур!» — деди Петир. Ал көзүн ачып, Петирди көрүп отурду. Муну көргөндөрдүн баары сүйүнүп, ошол айылдагы көп адамдар Ыйсага ишенишкен.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Ыйсанын шакирти болгон жана ал Исанын кылганын кыла алган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бул жерде болгондо.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шакирттерине ал кылганды алар да кылаарын айткан.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Ыйсанын шакирттерибиз.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Ыйсанын бул жерде эмне кылганын үйрөнүшүбүз жана эстешибиз керек жана Ыйсаныкындай иштерди кылышыбыз керек.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шакирттерине Жакшы Кабарды тарата алышы үчүн күч берет.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Ошол жерде ал алардын алдында өзгөрдү. Анын жүзү күндөй жаркырап, кийими жарыктай агарып турду.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Доркага келгенде, адамдар кайгырып, ага эмнени көрсөтүштү?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Доркас жасаган кийимдер.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Доркас жасаган тамактар.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Дорканын уулу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Дорканын каты.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Доркас жасаган кийимдер.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Петир алардын баарын бөлмөдөн чыгарып жиберди. Анан чөгөлөп дуба кылды. Ал өлгөн аялды көздөй бурулуп: «Табита, тур», – деди. Ал көзүн ачып, Петирди көрүп, ордунан отурду.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94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Корнелий, куткарылган бутпарастар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Петир менен келген сүннөткө отургузулган ишенгендер Ыйык Рухтун белеги бутпарастардын үстүнө да төгүлгөнүнө таң калышты.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Элчилер 10: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Кесарияда италиялык полктун жүз башы Корнелий деген киши бар эле.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Ал жана анын бүт үй-бүлөсү такыба жана Кудайдан корккон; муктаж болгондорго берешендик кылып, Кудайга дайыма сыйынчу.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күнү Корнелий тиленип жатып Кудайдын үнүн укту. «Адамдарды Петир деген кишиге жибер».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убакта Петир да тиленүүдө аян көргөн. Кудай ага жөөттөр жей албаган жаныбарларды асмандан берип, жегенге буйруган.</a:t>
            </a:r>
            <a:r xmlns:a="http://schemas.openxmlformats.org/drawingml/2006/main">
              <a:rPr lang="k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«Аллах таза кылган нерсени арам дебегиле».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Акыры Петир Корнелий жиберген кишилерди ээрчип, Корнелийдин үйүнө жөнөдү.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аларга Ыйсаны жана Корнелийге жана анын үй-бүлөсүнө Жакшы Кабарды тараткан. Ошондо алардын үстүнө Ыйык Рух түштү. Муну карап түшүндү; "Жада калса бутпарастар да Ыйсага ишенишсе, куткарыла алышат!"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жүйүттөр гана Ыйсага ишенип, куткарыла алат деп ойлогон.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Кудайдын Жакшы Кабарында дүйнөнүн бардык адамдарында эч кандай дискритация жок.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куткарыла алышы үчүн, биз дүйнөдөгү бардык адамдарга Жакшы Кабарды таратышыбыз керек.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Петирди, Жакыпты жана Жаканды ээрчитип, аларды жалгыз бийик тоого алып чыкты.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улутуна жана статусуна карабастан, ага ишенген ар бир адамга куткарууну берет.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 тиленип жатканда кандай аян көргөн?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Ыйсанын асмандан түшүшү.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Библия асмандан түшүп жатат.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Асмандан түшкөн периштелер.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Жүйүттөр жей албаган жаныбарлар асмандан түшкөн.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Жүйүттөр жей албаган жаныбарлар асмандан түшкөн.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Петир менен келген сүннөткө отургузулган ишенгендер Ыйык Рухтун белеги бутпарастардын үстүнө да төгүлгөнүнө таң калышты.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Элчилер 10: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№95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Гимндерди ырдоо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түрмөдө да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Түн жарымында Пабыл менен Сылас Кудайга тиленип, ырдап жатышты, ал эми башка туткундар аларды угуп жатышты.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менен Сылас Филиппте жакшы кабарды таратуу үчүн колунан келгендин баарын кылышкан. Бирок аны жек көргөндөр Пабыл менен Сыласты сабап, түрмөгө камап салышкан.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менен Сылас түрмөдө отурганда да тиленип, Кудайды даңкташты. Муну абактагылардын баары угушту.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Анан күтүлбөгөн жерден ушунчалык катуу жер титирөө болуп, түрмөнүн бардык эшиктери ачылды. Түрмө сакчысы абактагылар качып кетти деп ойлоп, абдан тынчсызданды.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кыйкырып: «Кабатыр болбо! Баарыбыз ушул жердебиз!” – Мырза, куткарылышым үчүн эмне кылышым керек? — деп сурады түрмө сакчысы.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"Теңир Ыйсага ишен. Ошондо сен жана сенин үй-бүлөң куткарылат!" Түнкү бир маалда түрмө сакчысы аларды алып, жарааттарын жууду. Ошондо ал үй-бүлөсү менен дароо чөмүлтүлдү.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жерде ал алардын алдында өзгөрдү. Анын жүзү күндөй жаркырап, кийими жарыктай агарып турду.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менен Сылас капаланбай, сыйынып, макташкан.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уруп-согуп олтурушса да.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Кудай түрмөнүн эшигин ачып, аларга Жакшы Кабар таратууга мүмкүнчүлүк берди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түрмө сакчысына жана анын үй-бүлөсүнө.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Кыйынчылыкка кабылган учурларыбыз да болот.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А эгер сен өзүңдү ылдый кылбай, намазга жана мактоого өтсөң, Кудай сени сактап калат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укмуштуудай жол менен.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мага бардык кыйынчылыктарды жана кыйынчылыктарды жеңүүгө күч берет.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менен Сылас түрмөдө эмне кылышкан?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ыйлап жатышты.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өз өмүрүн суранышты.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Алардын көңүлү калган.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сыйынып, гимндерди ырдашты.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Алар сыйынып, гимндерди ырдашты.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Түн жарымында Пабыл менен Сылас Кудайга тиленип, ырдап жатышты, ал эми башка туткундар аларды угуп жатышты.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№96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Пабыл Падышага Жакшы Кабар тараткан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Пабыл мындай деп жооп берди: «Кыска убакытпы же көпкө чейин, Кудайдан суранам, сен эле эмес, мени угуп жаткандардын баары мен болсом, бул чынжырлардан башкасы.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Жакшы Кабар таратып, акыры Иерусалимде туткунга айланган. Агрипа падыша абактагы Пабылдын күнөөлөрү жөнүндө сурады.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"Сиз өзүңүздүн атынан сүйлөөгө уруксатыңыз бар!" Агрипа Пабылга коргонууга киришүүгө убакыт берген.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жакшы кабарды таратуу үчүн мүмкүнчүлүктү колдонгон. – Оо, падыша, ушул чынжырлардан башкасы мендей болосуң деп үмүттөнөм!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Падыша Пабылдан эч кандай күнөө тапкан жок. Пабыл Римге барып, императорго Жакшы Кабар тараткысы келген.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Аңгыча алардын алдына Муса менен Илияс пайда болуп, Ыйса менен сүйлөшүп жатышты.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Акыры Пабыл Рим императоруна кайрылат. Пабыл туткунда жүргөндө Рим императоруна баруу үчүн кайыкка түшкөн.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камакта болчу, бирок ал жакшы кабарды сыймыктануу менен тараткан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падышанын алдында өз сыноосу.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ал Жакшы Кабардан уялган эмес жана бул текебер чындык деп эсептеген.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кимге жолуксак да, Ыйсанын Инжилин ишенимдүү жана тайманбастык менен тарата билишибиз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дүйнөдөгү эң бийик адамдан алда канча жогору турат.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Пабылдын сыноосунун падышасы ага сүйлөөгө мүмкүнчүлүк бергенде, Пабыл эмне кылган?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Ыйсанын Инжилин тараткан.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жаман адамды айыптады.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бошотулушун суранган.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сыйынган жана гимндерди ырдаган.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Ал Ыйсанын Инжилин тараткан.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Пабыл мындай деп жооп берди: «Кыска убакытпы же көпкө чейин, Кудайдан суранам, сен эле эмес, мени угуп жаткандардын баары мен болсом, бул чынжырлардан башкасы.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№97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Кеме чөгүп баратат!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Анан: «Коркпо, Пабыл. Сен Цезардын алдында соттолушуң керек; Кудай сага ырайым кылып, сени менен сүзгөндөрдүн баарынын өмүрүн берди“.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Пабылды башка туткундар менен бирге кеме менен Римге алып кетишкен.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тайфундан улам кеме чөгүп кетүү коркунучунда турган. Баары коркуп титиреп кетишти.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Кудайга сыйынып, адамдарга айткан. – Коркпо, Кудай эч ким өлбөйт деди.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Булуттан үн чыкты: «Бул Менин сүйгөн Уулум. аны менен мен абдан ыраазымын. Аны ук!"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Кеме чөгүп кетти, бирок Пабыл айткандай, адамдар бир дагы өлүмсүз аралга коно алышат.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аралда Ыйса жөнүндө кабар айтып, Кудайды даңктаган.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тиленип, башкаларды бекемдеген, атүгүл кеме чөгүп бараткан кризис учурунда да.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Акыр-аягы, алардын баары куткарылды,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айткандай.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Кудайдын эли тиленүү аркылуу дүйнөгө Кудайдын эркин жеткирүү жана Кудайдын куткаруусу жөнүндөгү жакшы кабар үчүн жооптуу.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дүйнөдөгү бардык жашоонун ээси. Анын уруксатысыз эч нерсе өлбөйт.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Кеме тайфунга туш болгондо Пабыл эмне кылган?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ыйлады.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деңизге секирип кетти.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учкучка каршы согушкан.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 Кудайга сыйынды.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Ал Кудайга сыйынды.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Анан: «Коркпо, Пабыл. Сен Цезардын алдында соттолушуң керек; Кудай сага ырайым кылып, сени менен сүзгөндөрдүн баарынын өмүрүн берди“.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Acts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№98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Пабылдын Онисим үчүн өтүнүчү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Мен кишенде жүргөндө менин уулум болгон уулум Онисим үчүн сага кайрылам.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Филемон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Филемондун кулу болгон. Бирок ал кожоюнунун уруксатысыз Римге качып кеткен.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Римде камакта жаткан Пабыл менен жолугуп калган. Пабыл ага Жакшы Кабарды тараткан жана ал Ыйсага ишене баштаган.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Муну укканда алар коркуп, жерге жүзтөмөндөп жыгылышты. Ыйса: «Коркпо»,— деди. Алар баштарын көтөрүшкөндө, Ыйсадан башка эч кимди көрүшкөн жок.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Онисимге өзүнүн мырзасы Филемонго кайрылып, кечирим суроосун айткан. Ошондо Пабыл Онисимге Ыйсага ишенген адам катары жашашын айткан.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тынчсызданды. Анткени, ошол учурда качып кеткен кызматчыны ээси өлтүргөн.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Онисимди кечирүү үчүн кожоюну Филемонго кат жазган. Бул кат Ыйык Китепте «Филемон» деп аталат.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 Онисим менен Филемондун ортосундагы бузулган мамилени кайра байланыштырган. Онисим Филемондон кечирим сурады, Филемон болсо Онисимди кечирди.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Эгер туура эмес кылган болсок, кечирим сурообуз керек.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эми кимдир бирөө бизге жамандык кылса, биз аны кечиришибиз керек.</a:t>
            </a:r>
            <a:r xmlns:a="http://schemas.openxmlformats.org/drawingml/2006/main">
              <a:rPr lang="k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Бул адамдар Ыйсага ишенишет.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уруштар жана чыр-чатактар болгон жерде тынчтык жана элдештирүү алып келет.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өзүнүн ээси Филемондон качып, Римде кимге жолуккан?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Пабыл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Мен кишенде жүргөндө менин уулум болгон уулум Онисим үчүн сага кайрылам.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Филемон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№99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Тиметей, Пабылдын шакирти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Сенин чын ыкластуу ишенимиңди эстедим, ал адегенде чоң энең Лоисте жана апаң Эйникеде болгон, азыр сенде да жашап жатканына ишенем.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Тимофей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Пабылдын Тиметей деген шакирти болгон. Тиметей Пабыл менен бала кезинен бери миссионер болгон.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Эки уулу бар бир киши бар эле. Экинчи уулу атасынан өзүнүн үлүшүн алдын ала берүүнү суранат.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бул жерде адам кейпинде болгон, бирок Ал да Кудай.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Кудай тоодо шакирттерине буйругандай,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Ыйсага Кудайдын Уулу катары ишенип, аны кунт коюп угушубуз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Түрмөдө отурган Пабыл өзүнүн өлөөрүн билип, сүйүктүү шакирти Тиметейге кат жазган.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Катта Тиметей чиркөөнүн кызматчысы катары ишенгендерди кантип үйрөтүшү керектиги айтылган.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Тиметей менен ишенгендер Пабылдын катын окуп, куугунтукта да акырына чейин ишенимин жоготпоону чечишкен.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Ошентип, Пабылдын ишеними анын шакирти Тиметейге жана кайрадан чиркөөлөргө өткөн.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Бизге Жакшы Кабарды тараткан евангелисттерге жана Кудайдын сөзүн үйрөткөн мугалимдерге рахмат, биздин ишенимибиз жана чиркөөбүз өстү.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Эми биз ишенимибизди жеткирип, аларга үйрөнгөн Кудайдын сөзүн үйрөтүшүбүз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тирилтилет жана ага ишенген чиркөөлөр жана ишенгендер менен түбөлүктүү тирүү.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Өлөр күнү жакындаганда Пабыл катты кимге жазган?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Белгилөө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Тиметей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Сылас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Тиметей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Сенин чын ыкластуу ишенимиңди эстедим, ал адегенде чоң энең Лоисте жана апаң Эйникеде болгон, азыр сенде да жашап жатканына ишенем.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Тимофей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№100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Джон укмуштуудай көрүнүштү көрдү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Булар жөнүндө күбөлөндүргөн адам: «Ооба, мен жакында келем» дейт. Оомийин. Кел, Мырзабыз Иса.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Аян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— даңктуу көрүнүшү менен жаркырап турган.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Чиркөөнүн куугунтуктары күндөн-күнгө күчөдү. Анын бардык шакирттери ишенимин сактап шейит болушкан, ал эми Жакан Патмосто жалгыз калган.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күнү ал: «Көргөнүңөрдү түрмөккө жазып, жети чиркөөгө жибергиле»,— деген сурнай сыяктуу катуу үндү укту.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Жакан да Исаны көргөн. Ыйса дүйнөнүн бардык бийлигине ээ болгон падышанын бейнеси болгон.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Жакан жаңы асманды жана келе жаткан жаңы жерди көрдү. Жамандык болбойт, кайгы болбойт, Кудай менен дайыма бакыт болот.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Жакан бул аяндардын баарын жазып, жыйындарга жазган. «Ишенимиңди сакта, анткени Теңир кайра келет!» Бул Ыйык Китептин акыркы китеби Аян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сабак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бул жерге кайра келет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күнү сот болуп.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Ошол убакта ишенбегендер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Ыйсада түбөлүк азап чегип,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Ыйсага ишенгендер ырахат алышат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Түбөлүк өмүр Бакыт менен.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Исанын кайра келишин күтүп жатасыңбы?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ошол үмүттү жоготпошубуз керек, бул жерге ишенимибизди акырына чейин сакташыбыз керек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3200"/>
              <a:t>Ыйса ким?</a:t>
            </a:r>
            <a:r xmlns:a="http://schemas.openxmlformats.org/drawingml/2006/main">
              <a:rPr lang="k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бул жерге кайрадан падыша болуп кайтып келет, бардыгын соттойт жана бардыгын түбөлүккө башкарат.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Шакирт Жакан камалган аралдын аты кандай?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Мальта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Гавайи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Китим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y" altLang="ko-KR" sz="2800">
                <a:solidFill>
                  <a:srgbClr val="ff0000"/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000"/>
              <a:t>Бүгүнкү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Булар жөнүндө күбөлөндүргөн адам: «Ооба, мен жакында келем» дейт. Оомийин. Кел, Мырзабыз Иса.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Аян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Ыйсанын өзгөрүшүн ким көргөн эмес?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Петир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Ошол жерде ал алардын алдында өзгөрдү. Анын жүзү күндөй жаркырап, кийими жарыктай агарып турду.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75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Иса</a:t>
            </a:r>
            <a:r xmlns:a="http://schemas.openxmlformats.org/drawingml/2006/main">
              <a:rPr lang="ky" altLang="en-US" sz="4400"/>
              <a:t> </a:t>
            </a:r>
            <a:r xmlns:a="http://schemas.openxmlformats.org/drawingml/2006/main">
              <a:rPr lang="ky" altLang="ko-KR" sz="4400"/>
              <a:t>Балдарды жакшы көрөт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Муну көргөндө Ыйса ачууланды. Ал аларга мындай деди: «Балдар мага келсин, аларга тоскоолдук кылбагыла, анткени Кудайдын Падышалыгы ушуга окшогондорго таандык.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 ата-эне баласын Ыйсадан бата алыш үчүн Исага алып келген.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Ошондо Ыйсанын шакирттери аны ашкерелешти. «Балаңды Ыйсага алып келүүгө кантип батындың?»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муну көрүп, ачууланып айтты.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«Балдардын мага келишине тоскоол болбогула. Кудайдын Падышалыгы ушул балдарга таандык!»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уулу алыскы өлкөдө болгон мүлкүнүн баарын ысырап кылып, байкуш болуп калды.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«Ким Кудайдын Падышалыгын кичинекей баладай кабыл албаса, ал ага эч качан кирбейт.» Анан ал балдарды колуна алып, алардын үстүнө колдорун коюп, батасын берди.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Кудайдын Падышалыгы ушул балдарга таандык экенин айткан.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Келгиле, биз да Кудайды сүйгөн жана таза, чынчыл,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жана баланын чыныгы жүрөгү.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болуп саналат..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балдарды сүйгөн, баалаган жана батасын берген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Балдар Ыйсага барууга аракет кылышканда, шакирттери эмне кылышкан?</a:t>
            </a:r>
            <a:r xmlns:a="http://schemas.openxmlformats.org/drawingml/2006/main">
              <a:rPr altLang="en-US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Аларды кубануу менен тосуп алышты.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Ыйсага барбагыла деп тыйышты.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балдарды Ыйса менен тааныштырышты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Аларга тамак берип, үйлөрүнө жөнөтүштү.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Алар Ыйсага барбагыла деп тыйышты.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Муну көргөндө Ыйса ачууланды. Ал аларга мындай деди: «Балдар мага келсин, аларга тоскоолдук кылбагыла, анткени Кудайдын Падышалыгы ушуга окшогондорго таандык.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76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Иса Бартимей деген сокур адамды айыктырган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«Бар, – деди Ыйса, – сенин ишенимиң сени айыктырды». Ошол замат анын көзү ачылып, Исаны жолдон ээрчип жөнөдү.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Жерихого келгенде, Бартимей жол боюнда кайыр сурап отурган.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бул Назареттик Иса экенин укканда: «Иса, Дөөттүн Уулу, мага ырайым кыл!» — деп кыйкыра баштады.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Бартимейди чакырды. "Сен үчүн эмне кылышымды каалайсың?" Ыйса андан сурады. Сокур киши: «Рабби, мен көргүм келет», - деди.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Баласы атасынын үйүндөгү кызматчылардан бечара болуп калганын түшүндү.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Ошентип, ал кайтып келип, атасынан аны кулдарынын бири катары кабыл алуусун өтүнөт.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«Бар, – деди Ыйса, – сенин ишенимиң сени айыктырды». Ошол замат анын көзү ачылды.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"Рахмат, Иса!" Бартимей Ыйсаны ээрчип, анын көзүн ачты.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Бартимейге: «Сени ишенимиң айыктырды», – деди.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Бул бизди куткара турган ишеним.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Ишеним чын жүрөктөн тиленүү менен көрсөтүлөт.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Биз Ыйсага сыйынганда,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Бул ишенимге ээ болушубуз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биздин чын жүрөктөн тиленүүлөрүбүздү угуп, жооп берген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Бартимей Исадан эмнени сураган?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Мага көп акча бер.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Мен сенин шакиртин болгум келет.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Мага суунун үстүндө басууга уруксат бер.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Мен дагы көргүм келет.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Мен дагы көргүм келет.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«Бар, – деди Ыйса, – сенин ишенимиң сени айыктырды». Ошол замат анын көзү ачылып, Исаны жолдон ээрчип жөнөдү.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77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Закай даракка чыкты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Анткени Адам Уулу жоголгонду издөө жана куткаруу үчүн келген».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Закай деген бай адам болгон. Ал салык жыйноочу башкы адам болгондуктан, эл аны жек көрүшчү.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 күнү Ыйса Закай жашаган айылга келди. Ыйсаны көрүү үчүн көп адамдар чогулду.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Атасы алыстан келе жаткан уулун көрөр замат жанына чуркап келип кучактап сүйүнүп кабыл алды.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Закай Ыйсаны көрүү үчүн даракка чыкты. Ыйса ага карап, мындай деди: «Закай, дароо түш. Мен бүгүн сенин үйүңдө болушум керек”.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Закай Ыйсага: «Мен мүлкүмдүн жарымын кедейлерге берем», – деп чечти.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Ыйса: "Бүгүн бул үйгө куткарылуу келди. Мен жоголгонду издеп, куткаруу үчүн келдим", - деди.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Закай Ыйсага жолукканда, ал өзүнүн эң сүйүктүү мүлкүн кедейлерге берерин мойнуна алган.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Сиз үчүн эң негизгиси эмне?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менен жолуккандан кийин эмнеден баш тарттыңыз?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үчүн эң кымбат нерсе Ыйса экенин унутпашыбыз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rgbClr val="ff0000"/>
                </a:solidFill>
              </a:rPr>
              <a:t>Ыйса ким?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бул жерге эч кандай айырмачылыксыз бардык адамдарды куткаруу үчүн келген Куткаруучу.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Бугунку</a:t>
            </a:r>
            <a:r xmlns:a="http://schemas.openxmlformats.org/drawingml/2006/main">
              <a:rPr altLang="en-US" lang="k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Эмне үчүн адамдар Закайды жек көрүшкөн?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болгон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начальник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салык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коллекционер.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ал Ыйсага жакшы ишенген.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ал көп намаз окучу.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ал сулуу болчу.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Анткени ал салык жыйноочу башкы болгон.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Анткени Адам Уулу жоголгонду издөө жана куткаруу үчүн келген».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y">
                <a:solidFill>
                  <a:schemeClr val="tx1">
                    <a:lumMod val="50000"/>
                    <a:lumOff val="50000"/>
                  </a:schemeClr>
                </a:solidFill>
              </a:rPr>
              <a:t>№ 78 Кудайдын Сөзү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400"/>
              <a:t>Аскага курулган үй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«Ошондуктан менин бул сөздөрүмдү угуп, ишке ашырган ар бир адам үйүн ташка курган акылманга окшош.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үй куруп жаткан эки кишинин окуясын айтып берди.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Ыйса: «Кудай, сенин атаң сени дайыма күтүп турат», – деди.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Алардын бири үйүн кумга, бири ташка курууну чечти.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Экөө үй салуу үчүн көп эмгектеништи. Эки үй тең сыртынан чоң айырмасы жок күчтүү көрүндү.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Нөшөрлөп жааган жамгырдан сел жүрүп, кумга курулган үйдү агызып кеткен. Бирок таштын үстүнө курулган үй бекем турду.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Ыйса: «Менин сөздөрүмдү угуп, аларды ишке ашырган ар бир адам үйүн таштын үстүнө курган акылманга окшош»,— деген.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Ыйса: «Менин сөздөрүмдү угуп, аларды ишке ашырган ар бир адам үйүн таштын үстүнө курган акылманга окшош»,— деген.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Сиз Кудайдын ар бир сөзүн иш жүзүндө колдоносузбу?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Келгиле, Кудайдын Сөзүнө баш ийген акылмандардан бололу.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болуп саналат..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— Сөзгө баш ийгендерди жактырган.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Кумдун үстүнө курулган үй качан урап калды?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 курулуп бүтөрү менен,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Күн жаркырап турганда,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Үйгө көп адамдар киргенде,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Жамгыр көп жаап, суу каптаганда,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Жамгыр көп жаап, суу каптаганда,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«Ошондуктан менин бул сөздөрүмдү угуп, ишке ашырган ар бир адам үйүн ташка курган акылманга окшош.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79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Беш акылман кыз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«Ошондуктан сергек болгула, анткени силер күндү да, саатты да билбейсиңер».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Жашообузда көп күнөө кетиребиз.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Ошентип, биз Кудайга каршы күнөө кылганыбыз үчүн өзүбүздү күнөөлүү сезебиз.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Кудай ар дайым биздин күнөөлөрүбүздү кечирген.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Анткени Ыйса биздин күнөөлөрүбүздүн баарын өзүнө алды.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Сиз буга ишенип, Кудайга шүгүр жана кубаныч менен барышыңыз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Тойго даярданып жаткан он кыз бар экен. Беш акылдуу кыз жетиштүү май куюлган чырактарды даярдашса, калган бешөө жасашкан жок.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Түнкүсүн күйөө кечиккенде он кыз уктап калат.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Күйөө келди! Кыздар шашып туруп калышты. Ал эми май камдабаган беш кыздын жарыгы өчүп калды.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«Бизге май бергиле.» «Эгерде биз өзүбүздүн майыбызды берсек, бизде да май түгөнүп калышы мүмкүн. Барып май алып кел».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беш акылсыз кыз май алганы кеткенде, тойдун эшиги жабылды. Акыры беш келесоо кызды кечеге киргизбей коюшту.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Бул Ыйса кайтып келген күндү кантип күтүү керектигин айткан окуя.</a:t>
            </a:r>
            <a:r xmlns:a="http://schemas.openxmlformats.org/drawingml/2006/main">
              <a:rPr altLang="en-US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Эч ким билбейт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кайра качан келет.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 беш акылман кыздай болуп, биз ар дайым ойгонуп, даяр жүрөк менен Ыйсаны күтүшүбүз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бул жерге эч ким билбегенде кайра кайтып келерин убада кылган.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Акылсыз беш кыз эмне даярдаган эмес?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кийим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белек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май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«Ошондуктан сергек болгула, анткени силер күндү да, саатты да билбейсиңер».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№80 Кудайдын Сөзү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y" altLang="ko-KR" sz="4400"/>
              <a:t>Таланттар жөнүндөгү мисал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болуп саналат..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ар дайым бизди сүйгөн жана күткөн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"Анын кожоюну: "Молодец, жакшы жана ишенимдүү кул! Сен бир аз нерседе ишенимдүү болдуң; мен сени көп нерсеге жетекчи кылып коём. Кел, кожоюнуңдун бактысын бөлүш!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 адам чет өлкөгө кетип баратканда кызматчыларына акча ишенип берген. Биринчи кулга беш, экинчисине эки, үчүнчүгө бир талант берди.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талант, эки талант алган кул дароо барып, акчасын иштетип, эки эсе пайда алган. Бирок, 1 талант алган киши чыгып, жерди чуңкур казып, кожоюнунун акчасын катып койгон.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Кожоюн кайтып келип, алар менен эсептешкенде, биринчи кул беш, экинчиси дагы эки талант 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Бирок, бир талант алган кул эч нерсеге ээ болгон эмес. «Агай, сиз мага бир гана талант тартууладыңыз. Анан кантип көбүрөөк акча таба алам?»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Кожоюну ачууланды. «Сиз менин акчамды банкирлерге депозитке салышыңыз керек эле, мен пайыз менен кайтарып алмакмын. Татыксыз кул, кет менин үйүмдөн!»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сабак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таланттар жөнүндөгү мисал аркылуу жалкоо болбоону эскертип жатат.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Биз канча алганыбыздан да маанилүү нерсе бар.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Эң негизгиси, колуңузда болгонду ишенимдүү колдонуу менен Кудайдын даңкы үчүн жашоо.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Ушундай жашоодо баарыбыз жашашыбыз керек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Ыйсанын мактоосу үчүн.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3200"/>
              <a:t>Ыйса ким?</a:t>
            </a:r>
            <a:r xmlns:a="http://schemas.openxmlformats.org/drawingml/2006/main">
              <a:rPr altLang="en-US" lang="k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rgbClr val="0070c0"/>
                </a:solidFill>
              </a:rPr>
              <a:t>Иса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Ыйса биздин жашообузга баа берип, ошого жараша сыйлык берген мырзабыз.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>
                <a:solidFill>
                  <a:srgbClr val="ff0000"/>
                </a:solidFill>
              </a:rPr>
              <a:t>Бүгүнкү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Кожоюн алыста жүрүп кулдарына эмнени тапшырган?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талаа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дүкөн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y" sz="2800">
                <a:solidFill>
                  <a:srgbClr val="ff0000"/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y" sz="4000"/>
              <a:t>Бүгүнкү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y" sz="3600"/>
              <a:t>"Анын кожоюну: "Молодец, жакшы жана ишенимдүү кул! Сен бир аз нерседе ишенимдүү болдуң; мен сени көп нерсеге жетекчи кылып коём. Кел, кожоюнуңдун бактысын бөлүш!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